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7D72"/>
    <a:srgbClr val="FF0066"/>
    <a:srgbClr val="FFFFCC"/>
    <a:srgbClr val="FFFF99"/>
    <a:srgbClr val="EBE0D9"/>
    <a:srgbClr val="CE883A"/>
    <a:srgbClr val="EFCC75"/>
    <a:srgbClr val="8A897E"/>
    <a:srgbClr val="F5F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56" y="72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685800"/>
            <a:ext cx="929640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2514600"/>
            <a:ext cx="3886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LŨY THỪA VỚI SỐ MŨ TỰ NHIÊN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5800" y="2667000"/>
            <a:ext cx="3810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THỨ TỰ THỰC HIỆN PHÉP TÍNH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257800" y="18288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924800" y="18288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0" y="4724400"/>
            <a:ext cx="28194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*, /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+, -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125200" y="4724400"/>
            <a:ext cx="2971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(…)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[…]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{…}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UYEN\Desktop\L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495800"/>
            <a:ext cx="2819400" cy="1371600"/>
          </a:xfrm>
          <a:prstGeom prst="rect">
            <a:avLst/>
          </a:prstGeom>
          <a:noFill/>
        </p:spPr>
      </p:pic>
      <p:pic>
        <p:nvPicPr>
          <p:cNvPr id="1027" name="Picture 3" descr="C:\Users\HUYEN\Desktop\NH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572000"/>
            <a:ext cx="1828800" cy="945931"/>
          </a:xfrm>
          <a:prstGeom prst="rect">
            <a:avLst/>
          </a:prstGeom>
          <a:noFill/>
        </p:spPr>
      </p:pic>
      <p:pic>
        <p:nvPicPr>
          <p:cNvPr id="1028" name="Picture 4" descr="C:\Users\HUYEN\Desktop\CHI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5734014"/>
            <a:ext cx="3696216" cy="852522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rot="10800000" flipV="1">
            <a:off x="2743200" y="4038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5029200" y="4038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1125200" y="4191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9220200" y="4191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ình minh họa con người, hình vẽ Trình bày hình ảnh động Microsoft PowerPoint PowerPoint, PPT, góc, cánh tay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15800" y="0"/>
            <a:ext cx="2514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23" grpId="0" animBg="1"/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31 SGK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7884">
            <a:off x="10528620" y="409847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8330">
            <a:off x="9906000" y="4495800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58687">
            <a:off x="10987158" y="484022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5334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12954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431640" imgH="228600" progId="Equation.DSMT4">
                  <p:embed/>
                </p:oleObj>
              </mc:Choice>
              <mc:Fallback>
                <p:oleObj name="Equation" r:id="rId3" imgW="4316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19050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1879600"/>
          <a:ext cx="10744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3784320" imgH="266400" progId="Equation.DSMT4">
                  <p:embed/>
                </p:oleObj>
              </mc:Choice>
              <mc:Fallback>
                <p:oleObj name="Equation" r:id="rId5" imgW="378432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79600"/>
                        <a:ext cx="107442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7010400" y="18288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28956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91000" y="2895600"/>
          <a:ext cx="99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7" imgW="355320" imgH="228600" progId="Equation.DSMT4">
                  <p:embed/>
                </p:oleObj>
              </mc:Choice>
              <mc:Fallback>
                <p:oleObj name="Equation" r:id="rId7" imgW="3553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895600"/>
                        <a:ext cx="99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90600" y="3505200"/>
          <a:ext cx="108727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9" imgW="3797280" imgH="266400" progId="Equation.DSMT4">
                  <p:embed/>
                </p:oleObj>
              </mc:Choice>
              <mc:Fallback>
                <p:oleObj name="Equation" r:id="rId9" imgW="379728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05200"/>
                        <a:ext cx="108727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3810000" y="3581400"/>
            <a:ext cx="685800" cy="609600"/>
          </a:xfrm>
          <a:prstGeom prst="ellipse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4384357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343400" y="4267200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1" imgW="609480" imgH="228600" progId="Equation.DSMT4">
                  <p:embed/>
                </p:oleObj>
              </mc:Choice>
              <mc:Fallback>
                <p:oleObj name="Equation" r:id="rId11" imgW="609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267200"/>
                        <a:ext cx="1676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066800" y="5029200"/>
          <a:ext cx="10820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3" imgW="3873240" imgH="266400" progId="Equation.DSMT4">
                  <p:embed/>
                </p:oleObj>
              </mc:Choice>
              <mc:Fallback>
                <p:oleObj name="Equation" r:id="rId13" imgW="387324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29200"/>
                        <a:ext cx="10820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934200" y="4953000"/>
            <a:ext cx="685800" cy="7620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" y="5867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36 – 18 : 6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3942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15" imgW="914400" imgH="216000" progId="Equation.DSMT4">
                  <p:embed/>
                </p:oleObj>
              </mc:Choice>
              <mc:Fallback>
                <p:oleObj name="Equation" r:id="rId15" imgW="914400" imgH="216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" y="6553200"/>
            <a:ext cx="1143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	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12	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21	   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 33         	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394200" y="2590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7" imgW="914400" imgH="216000" progId="Equation.DSMT4">
                  <p:embed/>
                </p:oleObj>
              </mc:Choice>
              <mc:Fallback>
                <p:oleObj name="Equation" r:id="rId17" imgW="914400" imgH="216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5908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9906000" y="65532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9" grpId="1" animBg="1"/>
      <p:bldP spid="10" grpId="0"/>
      <p:bldP spid="13" grpId="0" animBg="1"/>
      <p:bldP spid="13" grpId="1" animBg="1"/>
      <p:bldP spid="14" grpId="0"/>
      <p:bldP spid="17" grpId="0" animBg="1"/>
      <p:bldP spid="17" grpId="1" animBg="1"/>
      <p:bldP spid="18" grpId="0"/>
      <p:bldP spid="20" grpId="0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HUYEN\Desktop\hin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77400" y="3276600"/>
            <a:ext cx="3276600" cy="22005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95400" y="27432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4572000" y="381000"/>
            <a:ext cx="5181600" cy="251460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2766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3cm.</a:t>
            </a: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bóng đèn thắp sáng, bóng đèn sợi đốt Vẽ, bóng đèn hoạt hình, khu vực, nghệ thuật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3375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UYEN\Desktop\hin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990600"/>
            <a:ext cx="3276600" cy="2200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20599652">
            <a:off x="10437774" y="626863"/>
            <a:ext cx="2330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020578">
            <a:off x="10541787" y="108921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5.4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15600" y="1564957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6.4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850262">
            <a:off x="10403478" y="2071746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7.4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1981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18288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2362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3048000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4.4 + 5.4 + 6.4 + 7.4 = 88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561582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43200" y="5334000"/>
          <a:ext cx="464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4" imgW="1879560" imgH="266400" progId="Equation.DSMT4">
                  <p:embed/>
                </p:oleObj>
              </mc:Choice>
              <mc:Fallback>
                <p:oleObj name="Equation" r:id="rId4" imgW="187956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0"/>
                        <a:ext cx="4648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4" descr="ánh nắng mặt trời hạnh phúc, Hoạt hình, Clipart vui vẻ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24384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14" grpId="0" autoUpdateAnimBg="0"/>
      <p:bldP spid="15" grpId="0" autoUpdateAnimBg="0"/>
      <p:bldP spid="1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096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5800" y="1671638"/>
          <a:ext cx="132588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3" imgW="4597200" imgH="266400" progId="Equation.DSMT4">
                  <p:embed/>
                </p:oleObj>
              </mc:Choice>
              <mc:Fallback>
                <p:oleObj name="Equation" r:id="rId3" imgW="459720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1638"/>
                        <a:ext cx="13258800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3505200"/>
          <a:ext cx="3276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5" imgW="1143000" imgH="1028520" progId="Equation.DSMT4">
                  <p:embed/>
                </p:oleObj>
              </mc:Choice>
              <mc:Fallback>
                <p:oleObj name="Equation" r:id="rId5" imgW="1143000" imgH="10285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32766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19625" y="3581400"/>
          <a:ext cx="39909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7" imgW="1282680" imgH="1002960" progId="Equation.DSMT4">
                  <p:embed/>
                </p:oleObj>
              </mc:Choice>
              <mc:Fallback>
                <p:oleObj name="Equation" r:id="rId7" imgW="1282680" imgH="1002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3581400"/>
                        <a:ext cx="3990975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448800" y="3352800"/>
          <a:ext cx="43815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9" imgW="1739880" imgH="1879560" progId="Equation.DSMT4">
                  <p:embed/>
                </p:oleObj>
              </mc:Choice>
              <mc:Fallback>
                <p:oleObj name="Equation" r:id="rId9" imgW="1739880" imgH="1879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3352800"/>
                        <a:ext cx="4381500" cy="373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05400" y="2590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5" name="Picture 7" descr="Cỏ cây vàng, tiêu đề sân bay, sân bay, gia đình png thumbnail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7010400"/>
            <a:ext cx="49530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858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1.44/26 SGK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3733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343400"/>
            <a:ext cx="1097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733800" y="5534024"/>
          <a:ext cx="44958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3" imgW="1701720" imgH="228600" progId="Equation.DSMT4">
                  <p:embed/>
                </p:oleObj>
              </mc:Choice>
              <mc:Fallback>
                <p:oleObj name="Equation" r:id="rId3" imgW="17017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534024"/>
                        <a:ext cx="44958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29600" y="5486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1752600"/>
            <a:ext cx="1226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60 . 10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4 . 10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7" name="Picture 5" descr="Đứa trẻ, đứa trẻ trên trái đất, người lớn trẻ em, khu vực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296650" y="4800599"/>
            <a:ext cx="3333750" cy="3429001"/>
          </a:xfrm>
          <a:prstGeom prst="rect">
            <a:avLst/>
          </a:prstGeom>
          <a:noFill/>
        </p:spPr>
      </p:pic>
      <p:pic>
        <p:nvPicPr>
          <p:cNvPr id="18439" name="Picture 7" descr="Mặt trời, mặt trời, mặt trời vàng minh họa, phim hoạt hình mặt trời, vòng tròn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344400" y="0"/>
            <a:ext cx="2286000" cy="18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  <p:bldP spid="8" grpId="0" autoUpdateAnimBg="0"/>
      <p:bldP spid="10" grpId="0" autoUpdateAnimBg="0"/>
      <p:bldP spid="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Callout 5"/>
          <p:cNvSpPr/>
          <p:nvPr/>
        </p:nvSpPr>
        <p:spPr>
          <a:xfrm>
            <a:off x="1066800" y="1219200"/>
            <a:ext cx="4495800" cy="2209800"/>
          </a:xfrm>
          <a:prstGeom prst="rightArrowCallou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19812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1295400"/>
            <a:ext cx="7924800" cy="1371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67200" y="4114800"/>
            <a:ext cx="6858000" cy="3429000"/>
            <a:chOff x="4267200" y="4343400"/>
            <a:chExt cx="6858000" cy="3429000"/>
          </a:xfrm>
        </p:grpSpPr>
        <p:sp>
          <p:nvSpPr>
            <p:cNvPr id="9" name="Rectangle 8"/>
            <p:cNvSpPr/>
            <p:nvPr/>
          </p:nvSpPr>
          <p:spPr>
            <a:xfrm>
              <a:off x="4267200" y="4343400"/>
              <a:ext cx="6858000" cy="3429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72200" y="5334000"/>
              <a:ext cx="2971800" cy="1371600"/>
            </a:xfrm>
            <a:prstGeom prst="rect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nhóm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2672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343400" y="6705600"/>
              <a:ext cx="18288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1440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9144000" y="6705600"/>
              <a:ext cx="19812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705600" y="4572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5400000">
              <a:off x="4191000" y="5727412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05600" y="69342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9512588" y="5651213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6019800" y="2667000"/>
            <a:ext cx="7924800" cy="990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981200"/>
            <a:ext cx="1196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1.49/28 SGK: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105m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30m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18 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350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170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Bốn đứa trẻ bên cạnh nghệ thuật bàn, Emile, hoặc Giáo dục Bài tập về nhà, Các em làm bài tập về nhà, nghệ thuật, sách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1400" y="5086350"/>
            <a:ext cx="3429000" cy="3143250"/>
          </a:xfrm>
          <a:prstGeom prst="rect">
            <a:avLst/>
          </a:prstGeom>
          <a:noFill/>
        </p:spPr>
      </p:pic>
      <p:pic>
        <p:nvPicPr>
          <p:cNvPr id="21510" name="Picture 6" descr="Phần mềm bài tập về nhà, Làm bài tập về cỏ dài Yan bánh bao, khu vực, Cỏ nhân tạo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908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381000"/>
            <a:ext cx="12725400" cy="7010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1295400"/>
            <a:ext cx="10058400" cy="52578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105 – 30 (m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30.(105 - 30)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- 18m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18.350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[(105 – 30) – 18] 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170. [(105 – 30) – 18]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30.(105 - 30) + 18.350 + 170. [(105 – 30) – 18] 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+ 170.[75-18]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+ 170.57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2250 + 6300 + 9690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18240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3810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85800" y="6553200"/>
            <a:ext cx="1295400" cy="748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192000" y="457204"/>
            <a:ext cx="1049867" cy="761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2192000" y="6553200"/>
            <a:ext cx="1073574" cy="806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000" y="381000"/>
            <a:ext cx="2397760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-627093" y="3827493"/>
            <a:ext cx="321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6781800"/>
            <a:ext cx="2397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11336308" y="3370292"/>
            <a:ext cx="321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6830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3" imgW="914400" imgH="216000" progId="Equation.DSMT4">
                  <p:embed/>
                </p:oleObj>
              </mc:Choice>
              <mc:Fallback>
                <p:oleObj name="Equation" r:id="rId3" imgW="914400" imgH="216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569</Words>
  <Application>Microsoft Office PowerPoint</Application>
  <PresentationFormat>Custom</PresentationFormat>
  <Paragraphs>77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Equation</vt:lpstr>
      <vt:lpstr>LUYỆN TẬP CHUNG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CHUNG</dc:title>
  <dc:creator>HUYEN</dc:creator>
  <cp:lastModifiedBy>Admin</cp:lastModifiedBy>
  <cp:revision>62</cp:revision>
  <dcterms:created xsi:type="dcterms:W3CDTF">2021-08-10T02:17:57Z</dcterms:created>
  <dcterms:modified xsi:type="dcterms:W3CDTF">2021-08-16T18:25:09Z</dcterms:modified>
</cp:coreProperties>
</file>